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1" r:id="rId2"/>
    <p:sldId id="262" r:id="rId3"/>
    <p:sldId id="265" r:id="rId4"/>
    <p:sldId id="264" r:id="rId5"/>
    <p:sldId id="263" r:id="rId6"/>
    <p:sldId id="266" r:id="rId7"/>
    <p:sldId id="268" r:id="rId8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05882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Համայնապատկերային նկար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25842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149263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8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714100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Ս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07503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Նկարի ս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06679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9504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8140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3346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42751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16037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00343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61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04929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56110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12838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C449-637B-4DA8-8745-05225DB4B286}" type="datetimeFigureOut">
              <a:rPr lang="hy-AM" smtClean="0"/>
              <a:t>13.12.2013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A9A0-45D7-4946-B691-B109CB0199CC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547631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y.wikipedia.org/wiki/1862" TargetMode="External"/><Relationship Id="rId2" Type="http://schemas.openxmlformats.org/officeDocument/2006/relationships/hyperlink" Target="http://hy.wikipedia.org/wiki/%D4%B1%D5%B6%D5%A3%D5%AC.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hy.wikipedia.org/wiki/%D4%B1%D5%B4%D5%A5%D6%80%D5%AB%D5%AF%D5%A1%D5%B5%D5%AB_%D5%84%D5%AB%D5%A1%D6%81%D5%B5%D5%A1%D5%AC_%D5%86%D5%A1%D5%B0%D5%A1%D5%B6%D5%A3%D5%B6%D5%A5%D6%80" TargetMode="External"/><Relationship Id="rId4" Type="http://schemas.openxmlformats.org/officeDocument/2006/relationships/hyperlink" Target="http://hy.wikipedia.org/wiki/191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y.wikipedia.org/wiki/%D5%8D%D5%A5%D5%BA%D5%BF%D5%A5%D5%B4%D5%A2%D5%A5%D6%80%D5%AB_11" TargetMode="External"/><Relationship Id="rId7" Type="http://schemas.openxmlformats.org/officeDocument/2006/relationships/hyperlink" Target="http://hy.wikipedia.org/w/index.php?title=%D5%95%D5%BD%D5%A9%D5%AB%D5%B6_(%D6%84%D5%A1%D5%B2%D5%A1%D6%84)&amp;action=edit&amp;redlink=1" TargetMode="External"/><Relationship Id="rId2" Type="http://schemas.openxmlformats.org/officeDocument/2006/relationships/hyperlink" Target="http://hy.wikipedia.org/wiki/186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y.wikipedia.org/wiki/%D5%8F%D5%A5%D5%AD%D5%A1%D5%BD" TargetMode="External"/><Relationship Id="rId5" Type="http://schemas.openxmlformats.org/officeDocument/2006/relationships/hyperlink" Target="http://hy.wikipedia.org/wiki/%D5%80%D5%B5%D5%B8%D6%82%D5%BD%D5%AB%D5%BD%D5%A1%D5%B5%D5%AB%D5%B6_%D4%BF%D5%A1%D6%80%D5%B8%D5%AC%D5%AB%D5%B6%D5%A1" TargetMode="External"/><Relationship Id="rId4" Type="http://schemas.openxmlformats.org/officeDocument/2006/relationships/hyperlink" Target="http://hy.wikipedia.org/w/index.php?title=%D4%B3%D6%80%D5%AB%D5%B6%D5%BD%D5%A2%D5%B8%D6%80%D5%B8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.wikipedia.org/wiki/1894" TargetMode="External"/><Relationship Id="rId2" Type="http://schemas.openxmlformats.org/officeDocument/2006/relationships/hyperlink" Target="http://hy.wikipedia.org/wiki/1880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647131" y="2112038"/>
            <a:ext cx="10515600" cy="2227950"/>
          </a:xfrm>
        </p:spPr>
        <p:txBody>
          <a:bodyPr/>
          <a:lstStyle/>
          <a:p>
            <a:r>
              <a:rPr lang="hy-AM" dirty="0" smtClean="0"/>
              <a:t>                               </a:t>
            </a:r>
            <a:r>
              <a:rPr lang="hy-AM" dirty="0" smtClean="0">
                <a:solidFill>
                  <a:srgbClr val="FF0000"/>
                </a:solidFill>
              </a:rPr>
              <a:t>Օ </a:t>
            </a:r>
            <a:r>
              <a:rPr lang="hy-AM" dirty="0" err="1" smtClean="0">
                <a:solidFill>
                  <a:srgbClr val="FF0000"/>
                </a:solidFill>
              </a:rPr>
              <a:t>Հենրիի</a:t>
            </a:r>
            <a:endParaRPr lang="hy-AM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4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r>
              <a:rPr lang="hy-AM" b="1" dirty="0"/>
              <a:t>Օ. Հենրի</a:t>
            </a:r>
            <a:r>
              <a:rPr lang="hy-AM" dirty="0"/>
              <a:t> (</a:t>
            </a:r>
            <a:r>
              <a:rPr lang="hy-AM" dirty="0">
                <a:hlinkClick r:id="rId2" tooltip="Անգլ."/>
              </a:rPr>
              <a:t>անգլ.</a:t>
            </a:r>
            <a:r>
              <a:rPr lang="hy-AM" dirty="0"/>
              <a:t>՝ </a:t>
            </a:r>
            <a:r>
              <a:rPr lang="en-US" dirty="0"/>
              <a:t>O. Henry, </a:t>
            </a:r>
            <a:r>
              <a:rPr lang="hy-AM" dirty="0"/>
              <a:t>գրական անուն, իսկական անունը՝ </a:t>
            </a:r>
            <a:r>
              <a:rPr lang="hy-AM" b="1" dirty="0"/>
              <a:t>Ուիլյամ </a:t>
            </a:r>
            <a:r>
              <a:rPr lang="hy-AM" b="1" dirty="0" err="1"/>
              <a:t>Սիդնի</a:t>
            </a:r>
            <a:r>
              <a:rPr lang="hy-AM" b="1" dirty="0"/>
              <a:t> </a:t>
            </a:r>
            <a:r>
              <a:rPr lang="hy-AM" b="1" dirty="0" err="1"/>
              <a:t>Փորթեր</a:t>
            </a:r>
            <a:r>
              <a:rPr lang="hy-AM" dirty="0"/>
              <a:t> (</a:t>
            </a:r>
            <a:r>
              <a:rPr lang="en-US" dirty="0"/>
              <a:t>William Sydney Porter); </a:t>
            </a:r>
            <a:r>
              <a:rPr lang="en-US" dirty="0">
                <a:hlinkClick r:id="rId3" tooltip="1862"/>
              </a:rPr>
              <a:t>1862</a:t>
            </a:r>
            <a:r>
              <a:rPr lang="en-US" dirty="0"/>
              <a:t> - </a:t>
            </a:r>
            <a:r>
              <a:rPr lang="en-US" dirty="0">
                <a:hlinkClick r:id="rId4" tooltip="1910"/>
              </a:rPr>
              <a:t>1910</a:t>
            </a:r>
            <a:r>
              <a:rPr lang="en-US" dirty="0"/>
              <a:t>), </a:t>
            </a:r>
            <a:r>
              <a:rPr lang="hy-AM" dirty="0">
                <a:hlinkClick r:id="rId5" tooltip="Ամերիկայի Միացյալ Նահանգներ"/>
              </a:rPr>
              <a:t>ամերիկացի</a:t>
            </a:r>
            <a:r>
              <a:rPr lang="hy-AM" dirty="0"/>
              <a:t> գրող, արձակագիր, նուրբ հումորով և անսպասելի </a:t>
            </a:r>
            <a:r>
              <a:rPr lang="hy-AM" dirty="0" err="1"/>
              <a:t>հանգուցալուծումներով</a:t>
            </a:r>
            <a:r>
              <a:rPr lang="hy-AM" dirty="0"/>
              <a:t> </a:t>
            </a:r>
            <a:r>
              <a:rPr lang="hy-AM" dirty="0" err="1"/>
              <a:t>առանձնացող</a:t>
            </a:r>
            <a:r>
              <a:rPr lang="hy-AM" dirty="0"/>
              <a:t> </a:t>
            </a:r>
            <a:r>
              <a:rPr lang="hy-AM" dirty="0" err="1"/>
              <a:t>նովելների</a:t>
            </a:r>
            <a:r>
              <a:rPr lang="hy-AM" dirty="0"/>
              <a:t> հեղինակ։</a:t>
            </a:r>
          </a:p>
        </p:txBody>
      </p:sp>
    </p:spTree>
    <p:extLst>
      <p:ext uri="{BB962C8B-B14F-4D97-AF65-F5344CB8AC3E}">
        <p14:creationId xmlns:p14="http://schemas.microsoft.com/office/powerpoint/2010/main" val="310459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-119762" y="-22272"/>
            <a:ext cx="12339951" cy="6736867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                                      </a:t>
            </a:r>
            <a:br>
              <a:rPr lang="hy-AM" dirty="0" smtClean="0"/>
            </a:br>
            <a:r>
              <a:rPr lang="hy-AM" dirty="0"/>
              <a:t> </a:t>
            </a:r>
            <a:r>
              <a:rPr lang="hy-AM" dirty="0" smtClean="0"/>
              <a:t>                                  </a:t>
            </a:r>
            <a:r>
              <a:rPr lang="hy-AM" sz="4000" dirty="0" smtClean="0"/>
              <a:t> կենսագրություն                                            </a:t>
            </a:r>
            <a:br>
              <a:rPr lang="hy-AM" sz="4000" dirty="0" smtClean="0"/>
            </a:br>
            <a:r>
              <a:rPr lang="hy-AM" sz="4000" dirty="0" smtClean="0"/>
              <a:t>Ծնվել </a:t>
            </a:r>
            <a:r>
              <a:rPr lang="hy-AM" sz="4000" dirty="0"/>
              <a:t>է </a:t>
            </a:r>
            <a:r>
              <a:rPr lang="hy-AM" sz="4000" dirty="0">
                <a:hlinkClick r:id="rId2" tooltip="1862"/>
              </a:rPr>
              <a:t>1862թ</a:t>
            </a:r>
            <a:r>
              <a:rPr lang="hy-AM" sz="4000" dirty="0"/>
              <a:t>. </a:t>
            </a:r>
            <a:r>
              <a:rPr lang="hy-AM" sz="4000" dirty="0">
                <a:hlinkClick r:id="rId3" tooltip="Սեպտեմբերի 11"/>
              </a:rPr>
              <a:t>սեպտեմբերի 11</a:t>
            </a:r>
            <a:r>
              <a:rPr lang="hy-AM" sz="4000" dirty="0"/>
              <a:t>-ին </a:t>
            </a:r>
            <a:r>
              <a:rPr lang="hy-AM" sz="4000" dirty="0" err="1">
                <a:hlinkClick r:id="rId4" tooltip="Գրինսբորո (դեռ գրված չէ)"/>
              </a:rPr>
              <a:t>Գրինսբորո</a:t>
            </a:r>
            <a:r>
              <a:rPr lang="hy-AM" sz="4000" dirty="0"/>
              <a:t> քաղաքում (</a:t>
            </a:r>
            <a:r>
              <a:rPr lang="hy-AM" sz="4000" dirty="0">
                <a:hlinkClick r:id="rId5" tooltip="Հյուսիսային Կարոլինա"/>
              </a:rPr>
              <a:t>Հյուսիսային Կարոլինա</a:t>
            </a:r>
            <a:r>
              <a:rPr lang="hy-AM" sz="4000" dirty="0"/>
              <a:t> նահանգ)։ Երեք տարեկան հասակում զրկվում է մորից, ավելի ուշ անցնում է հորաքրոջ խնամատարության տակ։ Դպրոցից հետո </a:t>
            </a:r>
            <a:r>
              <a:rPr lang="hy-AM" sz="4000" dirty="0" err="1"/>
              <a:t>դեղագործի</a:t>
            </a:r>
            <a:r>
              <a:rPr lang="hy-AM" sz="4000" dirty="0"/>
              <a:t> մասնագիտություն է սովորել, աշխատել է հորեղբոր </a:t>
            </a:r>
            <a:r>
              <a:rPr lang="hy-AM" sz="4000" dirty="0" err="1"/>
              <a:t>դեղատանը</a:t>
            </a:r>
            <a:r>
              <a:rPr lang="hy-AM" sz="4000" dirty="0"/>
              <a:t>, </a:t>
            </a:r>
            <a:r>
              <a:rPr lang="hy-AM" sz="4000" dirty="0" err="1"/>
              <a:t>այնուհետև</a:t>
            </a:r>
            <a:r>
              <a:rPr lang="hy-AM" sz="4000" dirty="0"/>
              <a:t> մեկնել է </a:t>
            </a:r>
            <a:r>
              <a:rPr lang="hy-AM" sz="4000" dirty="0">
                <a:hlinkClick r:id="rId6" tooltip="Տեխաս"/>
              </a:rPr>
              <a:t>Տեխաս</a:t>
            </a:r>
            <a:r>
              <a:rPr lang="hy-AM" sz="4000" dirty="0"/>
              <a:t>, որտեղ մի քանի աշխատանքի տեղ փոխելուց հետո ընդունվել է գանձապահ ու հաշվետար </a:t>
            </a:r>
            <a:r>
              <a:rPr lang="hy-AM" sz="4000" dirty="0" err="1">
                <a:hlinkClick r:id="rId7" tooltip="Օսթին (քաղաք) (դեռ գրված չէ)"/>
              </a:rPr>
              <a:t>Օսթին</a:t>
            </a:r>
            <a:r>
              <a:rPr lang="hy-AM" sz="4000" dirty="0" err="1"/>
              <a:t>քաղաքի</a:t>
            </a:r>
            <a:r>
              <a:rPr lang="hy-AM" sz="4000" dirty="0"/>
              <a:t> բանկերից մեկում։</a:t>
            </a: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/>
            </a:r>
            <a:br>
              <a:rPr lang="hy-AM" dirty="0" smtClean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320848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hy-AM" sz="3600" dirty="0"/>
              <a:t>Առաջին գրական փորձերը վերաբերվում են </a:t>
            </a:r>
            <a:r>
              <a:rPr lang="hy-AM" sz="3600" dirty="0">
                <a:hlinkClick r:id="rId2" tooltip="1880"/>
              </a:rPr>
              <a:t>1880</a:t>
            </a:r>
            <a:r>
              <a:rPr lang="hy-AM" sz="3600" dirty="0"/>
              <a:t>-ական թթ. սկզբներին։ </a:t>
            </a:r>
            <a:r>
              <a:rPr lang="hy-AM" sz="3600" dirty="0" err="1"/>
              <a:t>Օսթինում</a:t>
            </a:r>
            <a:r>
              <a:rPr lang="hy-AM" sz="3600" dirty="0"/>
              <a:t> </a:t>
            </a:r>
            <a:r>
              <a:rPr lang="hy-AM" sz="3600" dirty="0">
                <a:hlinkClick r:id="rId3" tooltip="1894"/>
              </a:rPr>
              <a:t>1894թ</a:t>
            </a:r>
            <a:r>
              <a:rPr lang="hy-AM" sz="3600" dirty="0"/>
              <a:t>. </a:t>
            </a:r>
            <a:r>
              <a:rPr lang="hy-AM" sz="3600" dirty="0" err="1"/>
              <a:t>Փորթերը</a:t>
            </a:r>
            <a:r>
              <a:rPr lang="hy-AM" sz="3600" dirty="0"/>
              <a:t> սկսում է հրատարակել «</a:t>
            </a:r>
            <a:r>
              <a:rPr lang="hy-AM" sz="3600" dirty="0" err="1"/>
              <a:t>Ռոլլինգ</a:t>
            </a:r>
            <a:r>
              <a:rPr lang="hy-AM" sz="3600" dirty="0"/>
              <a:t> սթոուն» </a:t>
            </a:r>
            <a:r>
              <a:rPr lang="hy-AM" sz="3600" dirty="0" err="1"/>
              <a:t>հումորային</a:t>
            </a:r>
            <a:r>
              <a:rPr lang="hy-AM" sz="3600" dirty="0"/>
              <a:t> շաբաթաթերթը՝ այն գրեթե ամբողջությամբ լցնելով իր ակնարկներով, </a:t>
            </a:r>
            <a:r>
              <a:rPr lang="hy-AM" sz="3600" dirty="0" err="1"/>
              <a:t>կատակներով</a:t>
            </a:r>
            <a:r>
              <a:rPr lang="hy-AM" sz="3600" dirty="0"/>
              <a:t>, </a:t>
            </a:r>
            <a:r>
              <a:rPr lang="hy-AM" sz="3600" dirty="0" err="1"/>
              <a:t>բանաստեղծություններով</a:t>
            </a:r>
            <a:r>
              <a:rPr lang="hy-AM" sz="3600" dirty="0"/>
              <a:t> և նկարներով։ Մի տարի անց շաբաթաթերթը փակվում է։ Միաժամանակ </a:t>
            </a:r>
            <a:r>
              <a:rPr lang="hy-AM" sz="3600" dirty="0" err="1"/>
              <a:t>Փորթերին</a:t>
            </a:r>
            <a:r>
              <a:rPr lang="hy-AM" sz="3600" dirty="0"/>
              <a:t> ազատում են աշխատանքից և ենթարկում դատական պատասխանատվության հայտնաբերված պակասորդի պատճառով, </a:t>
            </a:r>
            <a:r>
              <a:rPr lang="hy-AM" sz="3600" dirty="0" err="1"/>
              <a:t>թեև</a:t>
            </a:r>
            <a:r>
              <a:rPr lang="hy-AM" sz="3600" dirty="0"/>
              <a:t> այն փոխհատուցվում է իր հարազատների կողմից։</a:t>
            </a:r>
          </a:p>
        </p:txBody>
      </p:sp>
    </p:spTree>
    <p:extLst>
      <p:ext uri="{BB962C8B-B14F-4D97-AF65-F5344CB8AC3E}">
        <p14:creationId xmlns:p14="http://schemas.microsoft.com/office/powerpoint/2010/main" val="3050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Նկար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6221559" cy="3589361"/>
          </a:xfrm>
          <a:prstGeom prst="rect">
            <a:avLst/>
          </a:prstGeom>
        </p:spPr>
      </p:pic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-1" y="-1"/>
            <a:ext cx="12192000" cy="6857999"/>
          </a:xfrm>
        </p:spPr>
        <p:txBody>
          <a:bodyPr/>
          <a:lstStyle/>
          <a:p>
            <a:endParaRPr lang="hy-AM" dirty="0"/>
          </a:p>
        </p:txBody>
      </p:sp>
      <p:pic>
        <p:nvPicPr>
          <p:cNvPr id="1026" name="Picture 2" descr="https://encrypted-tbn3.gstatic.com/images?q=tbn:ANd9GcQ1clGewl2NPbquXXjkOEVH5FpL_kQwjnxWe2Vc3qgP3vFvNu7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1"/>
            <a:ext cx="12192002" cy="692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64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Նկար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032376"/>
          </a:xfrm>
          <a:prstGeom prst="rect">
            <a:avLst/>
          </a:prstGeom>
        </p:spPr>
      </p:pic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92370"/>
          </a:xfrm>
        </p:spPr>
        <p:txBody>
          <a:bodyPr/>
          <a:lstStyle/>
          <a:p>
            <a:r>
              <a:rPr lang="hy-AM" dirty="0" smtClean="0"/>
              <a:t/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r>
              <a:rPr lang="hy-AM" dirty="0" smtClean="0"/>
              <a:t/>
            </a:r>
            <a:br>
              <a:rPr lang="hy-AM" dirty="0" smtClean="0"/>
            </a:br>
            <a:r>
              <a:rPr lang="hy-AM" dirty="0"/>
              <a:t/>
            </a:r>
            <a:br>
              <a:rPr lang="hy-AM" dirty="0"/>
            </a:b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30291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401472" y="2835370"/>
            <a:ext cx="10515600" cy="1325563"/>
          </a:xfrm>
        </p:spPr>
        <p:txBody>
          <a:bodyPr/>
          <a:lstStyle/>
          <a:p>
            <a:r>
              <a:rPr lang="hy-AM" dirty="0" smtClean="0"/>
              <a:t>                                  </a:t>
            </a:r>
            <a:r>
              <a:rPr lang="hy-AM" sz="6000" dirty="0" smtClean="0"/>
              <a:t>վերջ</a:t>
            </a:r>
            <a:endParaRPr lang="hy-AM" sz="6000" dirty="0"/>
          </a:p>
        </p:txBody>
      </p:sp>
    </p:spTree>
    <p:extLst>
      <p:ext uri="{BB962C8B-B14F-4D97-AF65-F5344CB8AC3E}">
        <p14:creationId xmlns:p14="http://schemas.microsoft.com/office/powerpoint/2010/main" val="2810980389"/>
      </p:ext>
    </p:extLst>
  </p:cSld>
  <p:clrMapOvr>
    <a:masterClrMapping/>
  </p:clrMapOvr>
</p:sld>
</file>

<file path=ppt/theme/theme1.xml><?xml version="1.0" encoding="utf-8"?>
<a:theme xmlns:a="http://schemas.openxmlformats.org/drawingml/2006/main" name="Բեռլին">
  <a:themeElements>
    <a:clrScheme name="Բեռլին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Բեռլին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Բեռլին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19</TotalTime>
  <Words>14</Words>
  <Application>Microsoft Office PowerPoint</Application>
  <PresentationFormat>Լայնաէկրան</PresentationFormat>
  <Paragraphs>6</Paragraphs>
  <Slides>7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2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Բեռլին</vt:lpstr>
      <vt:lpstr>                               Օ Հենրիի</vt:lpstr>
      <vt:lpstr>Օ. Հենրի (անգլ.՝ O. Henry, գրական անուն, իսկական անունը՝ Ուիլյամ Սիդնի Փորթեր (William Sydney Porter); 1862 - 1910), ամերիկացի գրող, արձակագիր, նուրբ հումորով և անսպասելի հանգուցալուծումներով առանձնացող նովելների հեղինակ։</vt:lpstr>
      <vt:lpstr>                                                                           կենսագրություն                                             Ծնվել է 1862թ. սեպտեմբերի 11-ին Գրինսբորո քաղաքում (Հյուսիսային Կարոլինա նահանգ)։ Երեք տարեկան հասակում զրկվում է մորից, ավելի ուշ անցնում է հորաքրոջ խնամատարության տակ։ Դպրոցից հետո դեղագործի մասնագիտություն է սովորել, աշխատել է հորեղբոր դեղատանը, այնուհետև մեկնել է Տեխաս, որտեղ մի քանի աշխատանքի տեղ փոխելուց հետո ընդունվել է գանձապահ ու հաշվետար Օսթինքաղաքի բանկերից մեկում։  </vt:lpstr>
      <vt:lpstr>Առաջին գրական փորձերը վերաբերվում են 1880-ական թթ. սկզբներին։ Օսթինում 1894թ. Փորթերը սկսում է հրատարակել «Ռոլլինգ սթոուն» հումորային շաբաթաթերթը՝ այն գրեթե ամբողջությամբ լցնելով իր ակնարկներով, կատակներով, բանաստեղծություններով և նկարներով։ Մի տարի անց շաբաթաթերթը փակվում է։ Միաժամանակ Փորթերին ազատում են աշխատանքից և ենթարկում դատական պատասխանատվության հայտնաբերված պակասորդի պատճառով, թեև այն փոխհատուցվում է իր հարազատների կողմից։</vt:lpstr>
      <vt:lpstr>PowerPoint ներկայացում</vt:lpstr>
      <vt:lpstr>      </vt:lpstr>
      <vt:lpstr>                                  վերջ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Օ Հենրիի</dc:title>
  <dc:creator>Intel Education</dc:creator>
  <cp:lastModifiedBy>Intel Education</cp:lastModifiedBy>
  <cp:revision>4</cp:revision>
  <dcterms:created xsi:type="dcterms:W3CDTF">2013-12-12T09:59:47Z</dcterms:created>
  <dcterms:modified xsi:type="dcterms:W3CDTF">2013-12-13T05:44:28Z</dcterms:modified>
</cp:coreProperties>
</file>